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sldIdLst>
    <p:sldId id="269" r:id="rId2"/>
    <p:sldId id="261" r:id="rId3"/>
    <p:sldId id="256" r:id="rId4"/>
    <p:sldId id="257" r:id="rId5"/>
    <p:sldId id="258" r:id="rId6"/>
    <p:sldId id="259" r:id="rId7"/>
    <p:sldId id="260" r:id="rId8"/>
    <p:sldId id="262" r:id="rId9"/>
    <p:sldId id="263" r:id="rId10"/>
    <p:sldId id="264" r:id="rId11"/>
    <p:sldId id="265" r:id="rId12"/>
    <p:sldId id="266" r:id="rId13"/>
    <p:sldId id="267" r:id="rId14"/>
    <p:sldId id="268" r:id="rId1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71"/>
  </p:normalViewPr>
  <p:slideViewPr>
    <p:cSldViewPr snapToGrid="0" snapToObjects="1">
      <p:cViewPr>
        <p:scale>
          <a:sx n="107" d="100"/>
          <a:sy n="107" d="100"/>
        </p:scale>
        <p:origin x="14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Clic para editar título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82094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Clic para editar título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48826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Clic para editar título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78285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Clic para editar título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328361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26112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588827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812525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Clic para editar título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2619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07302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Clic para editar título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836233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90708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Clic para editar título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966778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570610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376928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Clic para editar título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210289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Clic para editar título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8BADC65-C5C7-994F-91DF-E112B6C31A4D}" type="datetimeFigureOut">
              <a:rPr lang="es-ES_tradnl" smtClean="0"/>
              <a:t>28/7/17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269078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Clic para editar título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8BADC65-C5C7-994F-91DF-E112B6C31A4D}" type="datetimeFigureOut">
              <a:rPr lang="es-ES_tradnl" smtClean="0"/>
              <a:t>28/7/17</a:t>
            </a:fld>
            <a:endParaRPr lang="es-ES_tradnl"/>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41702E8-755A-F74C-9BEF-708C0751DF2B}" type="slidenum">
              <a:rPr lang="es-ES_tradnl" smtClean="0"/>
              <a:t>‹Nr.›</a:t>
            </a:fld>
            <a:endParaRPr lang="es-ES_tradnl"/>
          </a:p>
        </p:txBody>
      </p:sp>
    </p:spTree>
    <p:extLst>
      <p:ext uri="{BB962C8B-B14F-4D97-AF65-F5344CB8AC3E}">
        <p14:creationId xmlns:p14="http://schemas.microsoft.com/office/powerpoint/2010/main" val="15256604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43148" y="230790"/>
            <a:ext cx="7766936" cy="1646302"/>
          </a:xfr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a:softEdge rad="317500"/>
          </a:effectLst>
          <a:scene3d>
            <a:camera prst="orthographicFront"/>
            <a:lightRig rig="threePt" dir="t"/>
          </a:scene3d>
          <a:sp3d>
            <a:bevelT w="139700" prst="cross"/>
          </a:sp3d>
        </p:spPr>
        <p:txBody>
          <a:bodyPr/>
          <a:lstStyle/>
          <a:p>
            <a:pPr algn="ctr"/>
            <a:r>
              <a:rPr lang="es-ES_tradnl" sz="6600" dirty="0" smtClean="0">
                <a:effectLst>
                  <a:glow rad="139700">
                    <a:schemeClr val="accent1">
                      <a:satMod val="175000"/>
                      <a:alpha val="40000"/>
                    </a:schemeClr>
                  </a:glow>
                </a:effectLst>
                <a:latin typeface="Arial" charset="0"/>
                <a:ea typeface="Arial" charset="0"/>
                <a:cs typeface="Arial" charset="0"/>
              </a:rPr>
              <a:t>Joyería</a:t>
            </a:r>
            <a:endParaRPr lang="es-ES_tradnl" sz="6600" dirty="0">
              <a:effectLst>
                <a:glow rad="139700">
                  <a:schemeClr val="accent1">
                    <a:satMod val="175000"/>
                    <a:alpha val="40000"/>
                  </a:schemeClr>
                </a:glow>
              </a:effectLst>
              <a:latin typeface="Arial" charset="0"/>
              <a:ea typeface="Arial" charset="0"/>
              <a:cs typeface="Arial" charset="0"/>
            </a:endParaRPr>
          </a:p>
        </p:txBody>
      </p:sp>
      <p:sp>
        <p:nvSpPr>
          <p:cNvPr id="3" name="Subtítulo 2"/>
          <p:cNvSpPr>
            <a:spLocks noGrp="1"/>
          </p:cNvSpPr>
          <p:nvPr>
            <p:ph type="subTitle" idx="1"/>
          </p:nvPr>
        </p:nvSpPr>
        <p:spPr>
          <a:xfrm>
            <a:off x="-404236" y="4668350"/>
            <a:ext cx="7766936" cy="1096899"/>
          </a:xfrm>
        </p:spPr>
        <p:txBody>
          <a:bodyPr>
            <a:normAutofit/>
          </a:bodyPr>
          <a:lstStyle/>
          <a:p>
            <a:r>
              <a:rPr lang="es-ES_tradnl" sz="6000" b="1" dirty="0" smtClean="0">
                <a:solidFill>
                  <a:srgbClr val="C00000"/>
                </a:solidFill>
                <a:latin typeface="Brush Script MT" charset="0"/>
                <a:ea typeface="Brush Script MT" charset="0"/>
                <a:cs typeface="Brush Script MT" charset="0"/>
              </a:rPr>
              <a:t>Diamante Rojo</a:t>
            </a:r>
            <a:endParaRPr lang="es-ES_tradnl" sz="6000" b="1" dirty="0">
              <a:solidFill>
                <a:srgbClr val="C00000"/>
              </a:solidFill>
              <a:latin typeface="Brush Script MT" charset="0"/>
              <a:ea typeface="Brush Script MT" charset="0"/>
              <a:cs typeface="Brush Script MT" charset="0"/>
            </a:endParaRPr>
          </a:p>
        </p:txBody>
      </p:sp>
      <p:pic>
        <p:nvPicPr>
          <p:cNvPr id="4" name="Imagen 3"/>
          <p:cNvPicPr>
            <a:picLocks noChangeAspect="1"/>
          </p:cNvPicPr>
          <p:nvPr/>
        </p:nvPicPr>
        <p:blipFill>
          <a:blip r:embed="rId2"/>
          <a:stretch>
            <a:fillRect/>
          </a:stretch>
        </p:blipFill>
        <p:spPr>
          <a:xfrm>
            <a:off x="3149747" y="2007720"/>
            <a:ext cx="4212953" cy="2660630"/>
          </a:xfrm>
          <a:prstGeom prst="rect">
            <a:avLst/>
          </a:prstGeom>
        </p:spPr>
      </p:pic>
    </p:spTree>
    <p:extLst>
      <p:ext uri="{BB962C8B-B14F-4D97-AF65-F5344CB8AC3E}">
        <p14:creationId xmlns:p14="http://schemas.microsoft.com/office/powerpoint/2010/main" val="54108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6"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Contrato</a:t>
            </a:r>
            <a:endParaRPr lang="es-ES_tradnl" b="1" dirty="0">
              <a:latin typeface="Arial" charset="0"/>
              <a:ea typeface="Arial" charset="0"/>
              <a:cs typeface="Arial" charset="0"/>
            </a:endParaRPr>
          </a:p>
        </p:txBody>
      </p:sp>
      <p:sp>
        <p:nvSpPr>
          <p:cNvPr id="3" name="Marcador de contenido 2"/>
          <p:cNvSpPr>
            <a:spLocks noGrp="1"/>
          </p:cNvSpPr>
          <p:nvPr>
            <p:ph idx="1"/>
          </p:nvPr>
        </p:nvSpPr>
        <p:spPr>
          <a:xfrm>
            <a:off x="446315" y="1279360"/>
            <a:ext cx="10515600" cy="4351338"/>
          </a:xfrm>
        </p:spPr>
        <p:txBody>
          <a:bodyPr/>
          <a:lstStyle/>
          <a:p>
            <a:pPr>
              <a:buFont typeface="Wingdings" charset="2"/>
              <a:buChar char="v"/>
            </a:pPr>
            <a:r>
              <a:rPr lang="es-ES_tradnl" dirty="0" smtClean="0">
                <a:latin typeface="Arial" charset="0"/>
                <a:ea typeface="Arial" charset="0"/>
                <a:cs typeface="Arial" charset="0"/>
              </a:rPr>
              <a:t>Compra Producto</a:t>
            </a:r>
          </a:p>
          <a:p>
            <a:pPr marL="0" indent="0">
              <a:buNone/>
            </a:pPr>
            <a:r>
              <a:rPr lang="es-MX" dirty="0">
                <a:latin typeface="Arial" charset="0"/>
                <a:ea typeface="Arial" charset="0"/>
                <a:cs typeface="Arial" charset="0"/>
              </a:rPr>
              <a:t>El cliente realiza la selección de productos a comprar para después ir al carrito y por ultimo ir seleccionar pagar.</a:t>
            </a:r>
            <a:endParaRPr lang="es-ES_tradnl" dirty="0" smtClean="0">
              <a:effectLst/>
              <a:latin typeface="Arial" charset="0"/>
              <a:ea typeface="Arial" charset="0"/>
              <a:cs typeface="Arial" charset="0"/>
            </a:endParaRPr>
          </a:p>
          <a:p>
            <a:pPr marL="0" indent="0">
              <a:buNone/>
            </a:pPr>
            <a:endParaRPr lang="es-ES_tradnl" dirty="0" smtClean="0"/>
          </a:p>
          <a:p>
            <a:pPr marL="0" indent="0">
              <a:buNone/>
            </a:pPr>
            <a:endParaRPr lang="es-ES_tradnl" dirty="0"/>
          </a:p>
        </p:txBody>
      </p:sp>
      <p:graphicFrame>
        <p:nvGraphicFramePr>
          <p:cNvPr id="8" name="Tabla 7"/>
          <p:cNvGraphicFramePr>
            <a:graphicFrameLocks noGrp="1"/>
          </p:cNvGraphicFramePr>
          <p:nvPr>
            <p:extLst>
              <p:ext uri="{D42A27DB-BD31-4B8C-83A1-F6EECF244321}">
                <p14:modId xmlns:p14="http://schemas.microsoft.com/office/powerpoint/2010/main" val="1522839087"/>
              </p:ext>
            </p:extLst>
          </p:nvPr>
        </p:nvGraphicFramePr>
        <p:xfrm>
          <a:off x="2369803" y="2792578"/>
          <a:ext cx="5764794" cy="3327019"/>
        </p:xfrm>
        <a:graphic>
          <a:graphicData uri="http://schemas.openxmlformats.org/drawingml/2006/table">
            <a:tbl>
              <a:tblPr firstRow="1" firstCol="1" bandRow="1"/>
              <a:tblGrid>
                <a:gridCol w="1468217"/>
                <a:gridCol w="4296577"/>
              </a:tblGrid>
              <a:tr h="289055">
                <a:tc>
                  <a:txBody>
                    <a:bodyPr/>
                    <a:lstStyle/>
                    <a:p>
                      <a:pPr marL="457200">
                        <a:lnSpc>
                          <a:spcPct val="107000"/>
                        </a:lnSpc>
                        <a:spcAft>
                          <a:spcPts val="0"/>
                        </a:spcAft>
                      </a:pPr>
                      <a:r>
                        <a:rPr lang="es-AR" sz="1200">
                          <a:effectLst/>
                          <a:latin typeface="Arial" charset="0"/>
                          <a:ea typeface="Times New Roman" charset="0"/>
                          <a:cs typeface="Times New Roman" charset="0"/>
                        </a:rPr>
                        <a:t>Contrato C07:</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nSpc>
                          <a:spcPct val="107000"/>
                        </a:lnSpc>
                        <a:spcAft>
                          <a:spcPts val="0"/>
                        </a:spcAft>
                      </a:pPr>
                      <a:r>
                        <a:rPr lang="es-AR" sz="1200">
                          <a:effectLst/>
                          <a:latin typeface="Arial" charset="0"/>
                          <a:ea typeface="Times New Roman" charset="0"/>
                          <a:cs typeface="Times New Roman" charset="0"/>
                        </a:rPr>
                        <a:t>Comprar producto</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nSpc>
                          <a:spcPct val="107000"/>
                        </a:lnSpc>
                        <a:spcAft>
                          <a:spcPts val="0"/>
                        </a:spcAft>
                      </a:pPr>
                      <a:r>
                        <a:rPr lang="es-AR" sz="1200">
                          <a:effectLst/>
                          <a:latin typeface="Arial" charset="0"/>
                          <a:ea typeface="Times New Roman" charset="0"/>
                          <a:cs typeface="Times New Roman" charset="0"/>
                        </a:rPr>
                        <a:t>Operación: </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nSpc>
                          <a:spcPct val="107000"/>
                        </a:lnSpc>
                        <a:spcAft>
                          <a:spcPts val="0"/>
                        </a:spcAft>
                      </a:pPr>
                      <a:r>
                        <a:rPr lang="es-AR" sz="1200">
                          <a:effectLst/>
                          <a:latin typeface="Arial" charset="0"/>
                          <a:ea typeface="Times New Roman" charset="0"/>
                          <a:cs typeface="Times New Roman" charset="0"/>
                        </a:rPr>
                        <a:t>AgregarCarrito(OrdenID:ordenID, fecha:date, ProductoID:productoID)</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nSpc>
                          <a:spcPct val="107000"/>
                        </a:lnSpc>
                        <a:spcAft>
                          <a:spcPts val="0"/>
                        </a:spcAft>
                      </a:pPr>
                      <a:r>
                        <a:rPr lang="es-AR" sz="1200">
                          <a:effectLst/>
                          <a:latin typeface="Arial" charset="0"/>
                          <a:ea typeface="Times New Roman" charset="0"/>
                          <a:cs typeface="Times New Roman" charset="0"/>
                        </a:rPr>
                        <a:t>Referencia cruzada:</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nSpc>
                          <a:spcPct val="107000"/>
                        </a:lnSpc>
                        <a:spcAft>
                          <a:spcPts val="0"/>
                        </a:spcAft>
                      </a:pPr>
                      <a:r>
                        <a:rPr lang="es-AR" sz="1200">
                          <a:effectLst/>
                          <a:latin typeface="Arial" charset="0"/>
                          <a:ea typeface="Times New Roman" charset="0"/>
                          <a:cs typeface="Times New Roman" charset="0"/>
                        </a:rPr>
                        <a:t>Ninguna</a:t>
                      </a:r>
                      <a:endParaRPr lang="es-ES_tradnl" sz="110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nSpc>
                          <a:spcPct val="107000"/>
                        </a:lnSpc>
                        <a:spcAft>
                          <a:spcPts val="0"/>
                        </a:spcAft>
                      </a:pPr>
                      <a:r>
                        <a:rPr lang="es-AR" sz="1200" dirty="0">
                          <a:effectLst/>
                          <a:latin typeface="Arial" charset="0"/>
                          <a:ea typeface="Times New Roman" charset="0"/>
                          <a:cs typeface="Times New Roman" charset="0"/>
                        </a:rPr>
                        <a:t>Precondiciones:</a:t>
                      </a:r>
                      <a:endParaRPr lang="es-ES_tradnl" sz="1100" dirty="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nSpc>
                          <a:spcPct val="107000"/>
                        </a:lnSpc>
                        <a:spcAft>
                          <a:spcPts val="0"/>
                        </a:spcAft>
                      </a:pPr>
                      <a:r>
                        <a:rPr lang="es-AR" sz="1200" dirty="0">
                          <a:effectLst/>
                          <a:latin typeface="Arial" charset="0"/>
                          <a:ea typeface="Times New Roman" charset="0"/>
                          <a:cs typeface="Times New Roman" charset="0"/>
                        </a:rPr>
                        <a:t>Existen productos registrados en el carrito.</a:t>
                      </a:r>
                      <a:endParaRPr lang="es-ES_tradnl" sz="1100" dirty="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457200">
                        <a:lnSpc>
                          <a:spcPct val="107000"/>
                        </a:lnSpc>
                        <a:spcAft>
                          <a:spcPts val="0"/>
                        </a:spcAft>
                      </a:pPr>
                      <a:r>
                        <a:rPr lang="es-AR" sz="1200" dirty="0">
                          <a:effectLst/>
                          <a:latin typeface="Arial" charset="0"/>
                          <a:ea typeface="Times New Roman" charset="0"/>
                          <a:cs typeface="Times New Roman" charset="0"/>
                        </a:rPr>
                        <a:t>Postcondiciones:</a:t>
                      </a:r>
                      <a:endParaRPr lang="es-ES_tradnl" sz="1100" dirty="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Se creó una instancia de Carrito Ca (creación de instancias).</a:t>
                      </a:r>
                      <a:endParaRPr lang="es-ES_tradnl" sz="1100" dirty="0">
                        <a:effectLst/>
                        <a:latin typeface="Calibri" charset="0"/>
                        <a:ea typeface="Calibri" charset="0"/>
                        <a:cs typeface="Times New Roman" charset="0"/>
                      </a:endParaRPr>
                    </a:p>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Se creó una instancia de Compra Com(creación de instancias)</a:t>
                      </a:r>
                      <a:endParaRPr lang="es-ES_tradnl" sz="1100" dirty="0">
                        <a:effectLst/>
                        <a:latin typeface="Calibri" charset="0"/>
                        <a:ea typeface="Calibri" charset="0"/>
                        <a:cs typeface="Times New Roman" charset="0"/>
                      </a:endParaRPr>
                    </a:p>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Se creó una instancia de pago P(creación de instancias)</a:t>
                      </a:r>
                      <a:endParaRPr lang="es-ES_tradnl" sz="1100" dirty="0">
                        <a:effectLst/>
                        <a:latin typeface="Calibri" charset="0"/>
                        <a:ea typeface="Calibri" charset="0"/>
                        <a:cs typeface="Times New Roman" charset="0"/>
                      </a:endParaRPr>
                    </a:p>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Com se asoció con el registro de productos actuales (formación de asociaciones).</a:t>
                      </a:r>
                      <a:endParaRPr lang="es-ES_tradnl" sz="1100" dirty="0">
                        <a:effectLst/>
                        <a:latin typeface="Calibri" charset="0"/>
                        <a:ea typeface="Calibri" charset="0"/>
                        <a:cs typeface="Times New Roman" charset="0"/>
                      </a:endParaRPr>
                    </a:p>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Com se asoció con Ca(formación de asociaciones)</a:t>
                      </a:r>
                      <a:endParaRPr lang="es-ES_tradnl" sz="1100" dirty="0">
                        <a:effectLst/>
                        <a:latin typeface="Calibri" charset="0"/>
                        <a:ea typeface="Calibri" charset="0"/>
                        <a:cs typeface="Times New Roman" charset="0"/>
                      </a:endParaRPr>
                    </a:p>
                    <a:p>
                      <a:pPr marL="342900" lvl="0" indent="-342900">
                        <a:lnSpc>
                          <a:spcPct val="107000"/>
                        </a:lnSpc>
                        <a:spcAft>
                          <a:spcPts val="0"/>
                        </a:spcAft>
                        <a:buFont typeface="Courier New" charset="0"/>
                        <a:buChar char="o"/>
                      </a:pPr>
                      <a:r>
                        <a:rPr lang="es-AR" sz="1200" dirty="0">
                          <a:effectLst/>
                          <a:latin typeface="Arial" charset="0"/>
                          <a:ea typeface="Times New Roman" charset="0"/>
                          <a:cs typeface="Times New Roman" charset="0"/>
                        </a:rPr>
                        <a:t>Ca se asoció con P (formación de asociaciones)</a:t>
                      </a:r>
                      <a:endParaRPr lang="es-ES_tradnl" sz="1100" dirty="0">
                        <a:effectLst/>
                        <a:latin typeface="Calibri" charset="0"/>
                        <a:ea typeface="Calibri"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9" name="Rectangle 3"/>
          <p:cNvSpPr>
            <a:spLocks noChangeArrowheads="1"/>
          </p:cNvSpPr>
          <p:nvPr/>
        </p:nvSpPr>
        <p:spPr bwMode="auto">
          <a:xfrm>
            <a:off x="3521075" y="2141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_tradnl" sz="1800" b="1" i="0" u="none" strike="noStrike" cap="none" normalizeH="0" baseline="0">
                <a:ln>
                  <a:noFill/>
                </a:ln>
                <a:solidFill>
                  <a:schemeClr val="tx1"/>
                </a:solidFill>
                <a:effectLst/>
                <a:latin typeface="Arial" charset="0"/>
              </a:rPr>
              <a:t/>
            </a:r>
            <a:br>
              <a:rPr kumimoji="0" lang="es-ES_tradnl" altLang="es-ES_tradnl" sz="1800" b="1" i="0" u="none" strike="noStrike" cap="none" normalizeH="0" baseline="0">
                <a:ln>
                  <a:noFill/>
                </a:ln>
                <a:solidFill>
                  <a:schemeClr val="tx1"/>
                </a:solidFill>
                <a:effectLst/>
                <a:latin typeface="Arial" charset="0"/>
              </a:rPr>
            </a:br>
            <a:endParaRPr kumimoji="0" lang="es-ES_tradnl" altLang="es-ES_tradnl" sz="1800" b="1"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_tradnl" sz="1800" b="1" i="0" u="none" strike="noStrike" cap="none" normalizeH="0" baseline="0">
                <a:ln>
                  <a:noFill/>
                </a:ln>
                <a:solidFill>
                  <a:schemeClr val="tx1"/>
                </a:solidFill>
                <a:effectLst/>
                <a:latin typeface="Arial" charset="0"/>
              </a:rPr>
              <a:t/>
            </a:r>
            <a:br>
              <a:rPr kumimoji="0" lang="es-ES_tradnl" altLang="es-ES_tradnl" sz="1800" b="1" i="0" u="none" strike="noStrike" cap="none" normalizeH="0" baseline="0">
                <a:ln>
                  <a:noFill/>
                </a:ln>
                <a:solidFill>
                  <a:schemeClr val="tx1"/>
                </a:solidFill>
                <a:effectLst/>
                <a:latin typeface="Arial" charset="0"/>
              </a:rPr>
            </a:br>
            <a:endParaRPr kumimoji="0" lang="es-ES_tradnl" altLang="es-ES_tradnl"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098909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8226" y="2977696"/>
            <a:ext cx="10515600" cy="1325563"/>
          </a:xfrm>
        </p:spPr>
        <p:txBody>
          <a:bodyPr/>
          <a:lstStyle/>
          <a:p>
            <a:r>
              <a:rPr lang="es-ES_tradnl" dirty="0" smtClean="0">
                <a:effectLst>
                  <a:glow rad="228600">
                    <a:schemeClr val="accent1">
                      <a:satMod val="175000"/>
                      <a:alpha val="40000"/>
                    </a:schemeClr>
                  </a:glow>
                </a:effectLst>
                <a:latin typeface="Arial" charset="0"/>
                <a:ea typeface="Arial" charset="0"/>
                <a:cs typeface="Arial" charset="0"/>
              </a:rPr>
              <a:t>Diseño Orientado a Objetos</a:t>
            </a:r>
            <a:endParaRPr lang="es-ES_tradnl" dirty="0">
              <a:effectLst>
                <a:glow rad="228600">
                  <a:schemeClr val="accent1">
                    <a:satMod val="175000"/>
                    <a:alpha val="40000"/>
                  </a:schemeClr>
                </a:glow>
              </a:effectLst>
              <a:latin typeface="Arial" charset="0"/>
              <a:ea typeface="Arial" charset="0"/>
              <a:cs typeface="Arial" charset="0"/>
            </a:endParaRPr>
          </a:p>
        </p:txBody>
      </p:sp>
    </p:spTree>
    <p:extLst>
      <p:ext uri="{BB962C8B-B14F-4D97-AF65-F5344CB8AC3E}">
        <p14:creationId xmlns:p14="http://schemas.microsoft.com/office/powerpoint/2010/main" val="174858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2"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Modelo de Clases de Diseño</a:t>
            </a:r>
            <a:endParaRPr lang="es-ES_tradnl" b="1" dirty="0">
              <a:latin typeface="Arial" charset="0"/>
              <a:ea typeface="Arial" charset="0"/>
              <a:cs typeface="Arial" charset="0"/>
            </a:endParaRPr>
          </a:p>
        </p:txBody>
      </p:sp>
      <p:pic>
        <p:nvPicPr>
          <p:cNvPr id="7" name="Marcador de contenido 6"/>
          <p:cNvPicPr>
            <a:picLocks noGrp="1"/>
          </p:cNvPicPr>
          <p:nvPr>
            <p:ph idx="1"/>
          </p:nvPr>
        </p:nvPicPr>
        <p:blipFill rotWithShape="1">
          <a:blip r:embed="rId2"/>
          <a:srcRect l="15447" t="6397" r="27203" b="13419"/>
          <a:stretch/>
        </p:blipFill>
        <p:spPr bwMode="auto">
          <a:xfrm>
            <a:off x="677333" y="1294410"/>
            <a:ext cx="7991654" cy="49401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64662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Diagrama de Iteración</a:t>
            </a:r>
            <a:endParaRPr lang="es-ES_tradnl" b="1" dirty="0">
              <a:latin typeface="Arial" charset="0"/>
              <a:ea typeface="Arial" charset="0"/>
              <a:cs typeface="Arial" charset="0"/>
            </a:endParaRPr>
          </a:p>
        </p:txBody>
      </p:sp>
      <p:pic>
        <p:nvPicPr>
          <p:cNvPr id="4" name="Marcador de contenido 3"/>
          <p:cNvPicPr>
            <a:picLocks noGrp="1"/>
          </p:cNvPicPr>
          <p:nvPr>
            <p:ph idx="1"/>
          </p:nvPr>
        </p:nvPicPr>
        <p:blipFill rotWithShape="1">
          <a:blip r:embed="rId2"/>
          <a:srcRect l="14394" t="6444" r="24196" b="8808"/>
          <a:stretch/>
        </p:blipFill>
        <p:spPr bwMode="auto">
          <a:xfrm>
            <a:off x="926276" y="1662546"/>
            <a:ext cx="7303325" cy="42276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7861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Secuencia de Caso de Éxito </a:t>
            </a:r>
            <a:endParaRPr lang="es-ES_tradnl" b="1" dirty="0">
              <a:latin typeface="Arial" charset="0"/>
              <a:ea typeface="Arial" charset="0"/>
              <a:cs typeface="Arial" charset="0"/>
            </a:endParaRPr>
          </a:p>
        </p:txBody>
      </p:sp>
      <p:pic>
        <p:nvPicPr>
          <p:cNvPr id="4" name="Marcador de contenido 3"/>
          <p:cNvPicPr>
            <a:picLocks noGrp="1"/>
          </p:cNvPicPr>
          <p:nvPr>
            <p:ph idx="1"/>
          </p:nvPr>
        </p:nvPicPr>
        <p:blipFill rotWithShape="1">
          <a:blip r:embed="rId2"/>
          <a:srcRect l="14108" t="6229" r="24840" b="8694"/>
          <a:stretch/>
        </p:blipFill>
        <p:spPr bwMode="auto">
          <a:xfrm>
            <a:off x="546705" y="1353127"/>
            <a:ext cx="7896650" cy="49520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4981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81694" y="1561750"/>
            <a:ext cx="9144000" cy="2387600"/>
          </a:xfrm>
          <a:effectLst>
            <a:innerShdw blurRad="63500" dist="50800" dir="16200000">
              <a:prstClr val="black">
                <a:alpha val="50000"/>
              </a:prstClr>
            </a:innerShdw>
          </a:effectLst>
          <a:scene3d>
            <a:camera prst="orthographicFront"/>
            <a:lightRig rig="threePt" dir="t"/>
          </a:scene3d>
          <a:sp3d>
            <a:bevelT prst="convex"/>
          </a:sp3d>
        </p:spPr>
        <p:txBody>
          <a:bodyPr>
            <a:scene3d>
              <a:camera prst="orthographicFront"/>
              <a:lightRig rig="harsh" dir="t"/>
            </a:scene3d>
            <a:sp3d extrusionH="57150" prstMaterial="matte">
              <a:bevelT w="63500" h="12700" prst="angle"/>
              <a:contourClr>
                <a:schemeClr val="bg1">
                  <a:lumMod val="65000"/>
                </a:schemeClr>
              </a:contourClr>
            </a:sp3d>
          </a:bodyPr>
          <a:lstStyle/>
          <a:p>
            <a:r>
              <a:rPr lang="es-ES_tradnl" b="1" dirty="0" smtClean="0">
                <a:ln>
                  <a:solidFill>
                    <a:srgbClr val="FF0000"/>
                  </a:solidFill>
                </a:ln>
                <a:solidFill>
                  <a:schemeClr val="accent3"/>
                </a:solidFill>
                <a:effectLst>
                  <a:glow rad="228600">
                    <a:schemeClr val="accent1">
                      <a:satMod val="175000"/>
                      <a:alpha val="40000"/>
                    </a:schemeClr>
                  </a:glow>
                  <a:innerShdw blurRad="114300">
                    <a:prstClr val="black"/>
                  </a:innerShdw>
                </a:effectLst>
                <a:latin typeface="Arial" charset="0"/>
                <a:ea typeface="Arial" charset="0"/>
                <a:cs typeface="Arial" charset="0"/>
              </a:rPr>
              <a:t>Requerimientos</a:t>
            </a:r>
            <a:endParaRPr lang="es-ES_tradnl" b="1" dirty="0">
              <a:ln>
                <a:solidFill>
                  <a:srgbClr val="FF0000"/>
                </a:solidFill>
              </a:ln>
              <a:solidFill>
                <a:schemeClr val="accent3"/>
              </a:solidFill>
              <a:effectLst>
                <a:glow rad="228600">
                  <a:schemeClr val="accent1">
                    <a:satMod val="175000"/>
                    <a:alpha val="40000"/>
                  </a:schemeClr>
                </a:glow>
                <a:innerShdw blurRad="114300">
                  <a:prstClr val="black"/>
                </a:innerShdw>
              </a:effectLst>
              <a:latin typeface="Arial" charset="0"/>
              <a:ea typeface="Arial" charset="0"/>
              <a:cs typeface="Arial" charset="0"/>
            </a:endParaRPr>
          </a:p>
        </p:txBody>
      </p:sp>
    </p:spTree>
    <p:extLst>
      <p:ext uri="{BB962C8B-B14F-4D97-AF65-F5344CB8AC3E}">
        <p14:creationId xmlns:p14="http://schemas.microsoft.com/office/powerpoint/2010/main" val="7805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45136" y="1484416"/>
            <a:ext cx="8855676" cy="3804275"/>
          </a:xfrm>
        </p:spPr>
        <p:txBody>
          <a:bodyPr>
            <a:noAutofit/>
          </a:bodyPr>
          <a:lstStyle/>
          <a:p>
            <a:pPr lvl="0" algn="l"/>
            <a:r>
              <a:rPr lang="es-ES" sz="2800" b="1" dirty="0" smtClean="0">
                <a:latin typeface="Arial" charset="0"/>
                <a:ea typeface="Arial" charset="0"/>
                <a:cs typeface="Arial" charset="0"/>
              </a:rPr>
              <a:t>Alcance</a:t>
            </a:r>
            <a:br>
              <a:rPr lang="es-ES" sz="2800" b="1" dirty="0" smtClean="0">
                <a:latin typeface="Arial" charset="0"/>
                <a:ea typeface="Arial" charset="0"/>
                <a:cs typeface="Arial" charset="0"/>
              </a:rPr>
            </a:br>
            <a:r>
              <a:rPr lang="es-ES_tradnl" sz="2800" dirty="0">
                <a:latin typeface="Arial" charset="0"/>
                <a:ea typeface="Arial" charset="0"/>
                <a:cs typeface="Arial" charset="0"/>
              </a:rPr>
              <a:t/>
            </a:r>
            <a:br>
              <a:rPr lang="es-ES_tradnl" sz="2800" dirty="0">
                <a:latin typeface="Arial" charset="0"/>
                <a:ea typeface="Arial" charset="0"/>
                <a:cs typeface="Arial" charset="0"/>
              </a:rPr>
            </a:br>
            <a:r>
              <a:rPr lang="es-MX" sz="2800" dirty="0">
                <a:latin typeface="Arial" charset="0"/>
                <a:ea typeface="Arial" charset="0"/>
                <a:cs typeface="Arial" charset="0"/>
              </a:rPr>
              <a:t>Implementar un sistema de venta en línea de Joyas. En donde el Cliente podrá ingresar fácilmente al Sistema, visualizar un extenso catálogo de productos, seleccionar el producto de su conveniencia y la forma de pago. Con el fin de brindar un servicio de calidad a los clientes.</a:t>
            </a:r>
            <a:r>
              <a:rPr lang="es-ES_tradnl" sz="2400" dirty="0">
                <a:latin typeface="Arial" charset="0"/>
                <a:ea typeface="Arial" charset="0"/>
                <a:cs typeface="Arial" charset="0"/>
              </a:rPr>
              <a:t/>
            </a:r>
            <a:br>
              <a:rPr lang="es-ES_tradnl" sz="2400" dirty="0">
                <a:latin typeface="Arial" charset="0"/>
                <a:ea typeface="Arial" charset="0"/>
                <a:cs typeface="Arial" charset="0"/>
              </a:rPr>
            </a:br>
            <a:endParaRPr lang="es-ES_tradnl" sz="2400" dirty="0">
              <a:latin typeface="Arial" charset="0"/>
              <a:ea typeface="Arial" charset="0"/>
              <a:cs typeface="Arial" charset="0"/>
            </a:endParaRPr>
          </a:p>
        </p:txBody>
      </p:sp>
    </p:spTree>
    <p:extLst>
      <p:ext uri="{BB962C8B-B14F-4D97-AF65-F5344CB8AC3E}">
        <p14:creationId xmlns:p14="http://schemas.microsoft.com/office/powerpoint/2010/main" val="61292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Casos de Uso de </a:t>
            </a:r>
            <a:r>
              <a:rPr lang="es-ES" b="1" dirty="0" smtClean="0">
                <a:latin typeface="Arial" charset="0"/>
                <a:ea typeface="Arial" charset="0"/>
                <a:cs typeface="Arial" charset="0"/>
              </a:rPr>
              <a:t>É</a:t>
            </a:r>
            <a:r>
              <a:rPr lang="es-ES_tradnl" b="1" dirty="0" smtClean="0">
                <a:latin typeface="Arial" charset="0"/>
                <a:ea typeface="Arial" charset="0"/>
                <a:cs typeface="Arial" charset="0"/>
              </a:rPr>
              <a:t>xito</a:t>
            </a:r>
            <a:endParaRPr lang="es-ES_tradnl" b="1" dirty="0">
              <a:latin typeface="Arial" charset="0"/>
              <a:ea typeface="Arial" charset="0"/>
              <a:cs typeface="Arial" charset="0"/>
            </a:endParaRPr>
          </a:p>
        </p:txBody>
      </p:sp>
      <p:sp>
        <p:nvSpPr>
          <p:cNvPr id="3" name="Marcador de contenido 2"/>
          <p:cNvSpPr>
            <a:spLocks noGrp="1"/>
          </p:cNvSpPr>
          <p:nvPr>
            <p:ph idx="1"/>
          </p:nvPr>
        </p:nvSpPr>
        <p:spPr>
          <a:xfrm>
            <a:off x="838200" y="1690688"/>
            <a:ext cx="10515600" cy="4955059"/>
          </a:xfrm>
        </p:spPr>
        <p:txBody>
          <a:bodyPr>
            <a:normAutofit fontScale="85000" lnSpcReduction="20000"/>
          </a:bodyPr>
          <a:lstStyle/>
          <a:p>
            <a:pPr lvl="0"/>
            <a:r>
              <a:rPr lang="es-MX" dirty="0">
                <a:latin typeface="Arial" charset="0"/>
                <a:ea typeface="Arial" charset="0"/>
                <a:cs typeface="Arial" charset="0"/>
              </a:rPr>
              <a:t>El cliente se autentifica en el sistema</a:t>
            </a:r>
            <a:endParaRPr lang="es-ES_tradnl" dirty="0">
              <a:latin typeface="Arial" charset="0"/>
              <a:ea typeface="Arial" charset="0"/>
              <a:cs typeface="Arial" charset="0"/>
            </a:endParaRPr>
          </a:p>
          <a:p>
            <a:pPr lvl="0"/>
            <a:r>
              <a:rPr lang="es-MX" dirty="0">
                <a:latin typeface="Arial" charset="0"/>
                <a:ea typeface="Arial" charset="0"/>
                <a:cs typeface="Arial" charset="0"/>
              </a:rPr>
              <a:t>Se verifica que el cliente se encuentre registrado</a:t>
            </a:r>
            <a:endParaRPr lang="es-ES_tradnl" dirty="0">
              <a:latin typeface="Arial" charset="0"/>
              <a:ea typeface="Arial" charset="0"/>
              <a:cs typeface="Arial" charset="0"/>
            </a:endParaRPr>
          </a:p>
          <a:p>
            <a:pPr lvl="0"/>
            <a:r>
              <a:rPr lang="es-MX" dirty="0">
                <a:latin typeface="Arial" charset="0"/>
                <a:ea typeface="Arial" charset="0"/>
                <a:cs typeface="Arial" charset="0"/>
              </a:rPr>
              <a:t>El sistema despliega la vista </a:t>
            </a:r>
            <a:endParaRPr lang="es-ES_tradnl" dirty="0">
              <a:latin typeface="Arial" charset="0"/>
              <a:ea typeface="Arial" charset="0"/>
              <a:cs typeface="Arial" charset="0"/>
            </a:endParaRPr>
          </a:p>
          <a:p>
            <a:pPr lvl="0"/>
            <a:r>
              <a:rPr lang="es-MX" dirty="0">
                <a:latin typeface="Arial" charset="0"/>
                <a:ea typeface="Arial" charset="0"/>
                <a:cs typeface="Arial" charset="0"/>
              </a:rPr>
              <a:t>El cliente visualiza la información del sistema</a:t>
            </a:r>
            <a:endParaRPr lang="es-ES_tradnl" dirty="0">
              <a:latin typeface="Arial" charset="0"/>
              <a:ea typeface="Arial" charset="0"/>
              <a:cs typeface="Arial" charset="0"/>
            </a:endParaRPr>
          </a:p>
          <a:p>
            <a:pPr lvl="0"/>
            <a:r>
              <a:rPr lang="es-MX" dirty="0">
                <a:latin typeface="Arial" charset="0"/>
                <a:ea typeface="Arial" charset="0"/>
                <a:cs typeface="Arial" charset="0"/>
              </a:rPr>
              <a:t>El cliente selecciona la pestaña Tienda</a:t>
            </a:r>
            <a:endParaRPr lang="es-ES_tradnl" dirty="0">
              <a:latin typeface="Arial" charset="0"/>
              <a:ea typeface="Arial" charset="0"/>
              <a:cs typeface="Arial" charset="0"/>
            </a:endParaRPr>
          </a:p>
          <a:p>
            <a:pPr lvl="0"/>
            <a:r>
              <a:rPr lang="es-MX" dirty="0">
                <a:latin typeface="Arial" charset="0"/>
                <a:ea typeface="Arial" charset="0"/>
                <a:cs typeface="Arial" charset="0"/>
              </a:rPr>
              <a:t>El sistema lo manda a la vista principal en donde están los catálogos de productos</a:t>
            </a:r>
            <a:endParaRPr lang="es-ES_tradnl" dirty="0">
              <a:latin typeface="Arial" charset="0"/>
              <a:ea typeface="Arial" charset="0"/>
              <a:cs typeface="Arial" charset="0"/>
            </a:endParaRPr>
          </a:p>
          <a:p>
            <a:pPr lvl="0"/>
            <a:r>
              <a:rPr lang="es-MX" dirty="0">
                <a:latin typeface="Arial" charset="0"/>
                <a:ea typeface="Arial" charset="0"/>
                <a:cs typeface="Arial" charset="0"/>
              </a:rPr>
              <a:t>El cliente elige un producto del catalogo</a:t>
            </a:r>
            <a:endParaRPr lang="es-ES_tradnl" dirty="0">
              <a:latin typeface="Arial" charset="0"/>
              <a:ea typeface="Arial" charset="0"/>
              <a:cs typeface="Arial" charset="0"/>
            </a:endParaRPr>
          </a:p>
          <a:p>
            <a:pPr lvl="0"/>
            <a:r>
              <a:rPr lang="es-MX" dirty="0">
                <a:latin typeface="Arial" charset="0"/>
                <a:ea typeface="Arial" charset="0"/>
                <a:cs typeface="Arial" charset="0"/>
              </a:rPr>
              <a:t>El cliente agrega el producto seleccionado en el carrito</a:t>
            </a:r>
            <a:endParaRPr lang="es-ES_tradnl" dirty="0">
              <a:latin typeface="Arial" charset="0"/>
              <a:ea typeface="Arial" charset="0"/>
              <a:cs typeface="Arial" charset="0"/>
            </a:endParaRPr>
          </a:p>
          <a:p>
            <a:pPr lvl="0"/>
            <a:r>
              <a:rPr lang="es-MX" dirty="0">
                <a:latin typeface="Arial" charset="0"/>
                <a:ea typeface="Arial" charset="0"/>
                <a:cs typeface="Arial" charset="0"/>
              </a:rPr>
              <a:t>El cliente selecciona ver carrito</a:t>
            </a:r>
            <a:endParaRPr lang="es-ES_tradnl" dirty="0">
              <a:latin typeface="Arial" charset="0"/>
              <a:ea typeface="Arial" charset="0"/>
              <a:cs typeface="Arial" charset="0"/>
            </a:endParaRPr>
          </a:p>
          <a:p>
            <a:pPr lvl="0"/>
            <a:r>
              <a:rPr lang="es-MX" dirty="0">
                <a:latin typeface="Arial" charset="0"/>
                <a:ea typeface="Arial" charset="0"/>
                <a:cs typeface="Arial" charset="0"/>
              </a:rPr>
              <a:t>El sistema despliega una tabla de la compra</a:t>
            </a:r>
            <a:endParaRPr lang="es-ES_tradnl" dirty="0">
              <a:latin typeface="Arial" charset="0"/>
              <a:ea typeface="Arial" charset="0"/>
              <a:cs typeface="Arial" charset="0"/>
            </a:endParaRPr>
          </a:p>
          <a:p>
            <a:pPr lvl="0"/>
            <a:r>
              <a:rPr lang="es-MX" dirty="0">
                <a:latin typeface="Arial" charset="0"/>
                <a:ea typeface="Arial" charset="0"/>
                <a:cs typeface="Arial" charset="0"/>
              </a:rPr>
              <a:t>El cliente selecciona la opción de pagar</a:t>
            </a:r>
            <a:endParaRPr lang="es-ES_tradnl" dirty="0">
              <a:latin typeface="Arial" charset="0"/>
              <a:ea typeface="Arial" charset="0"/>
              <a:cs typeface="Arial" charset="0"/>
            </a:endParaRPr>
          </a:p>
          <a:p>
            <a:pPr lvl="0"/>
            <a:r>
              <a:rPr lang="es-MX" dirty="0">
                <a:latin typeface="Arial" charset="0"/>
                <a:ea typeface="Arial" charset="0"/>
                <a:cs typeface="Arial" charset="0"/>
              </a:rPr>
              <a:t>El sistema despliega una ventana con los datos a ingresar de la tarjeta </a:t>
            </a:r>
            <a:endParaRPr lang="es-ES_tradnl" dirty="0">
              <a:latin typeface="Arial" charset="0"/>
              <a:ea typeface="Arial" charset="0"/>
              <a:cs typeface="Arial" charset="0"/>
            </a:endParaRPr>
          </a:p>
          <a:p>
            <a:pPr lvl="0"/>
            <a:r>
              <a:rPr lang="es-MX" dirty="0">
                <a:latin typeface="Arial" charset="0"/>
                <a:ea typeface="Arial" charset="0"/>
                <a:cs typeface="Arial" charset="0"/>
              </a:rPr>
              <a:t>El cliente registra los datos de su tarjeta</a:t>
            </a:r>
            <a:endParaRPr lang="es-ES_tradnl" dirty="0">
              <a:latin typeface="Arial" charset="0"/>
              <a:ea typeface="Arial" charset="0"/>
              <a:cs typeface="Arial" charset="0"/>
            </a:endParaRPr>
          </a:p>
          <a:p>
            <a:pPr lvl="0"/>
            <a:r>
              <a:rPr lang="es-MX" dirty="0">
                <a:latin typeface="Arial" charset="0"/>
                <a:ea typeface="Arial" charset="0"/>
                <a:cs typeface="Arial" charset="0"/>
              </a:rPr>
              <a:t>El sistema despliega una pestaña con los datos de la compra</a:t>
            </a:r>
            <a:endParaRPr lang="es-ES_tradnl" dirty="0">
              <a:latin typeface="Arial" charset="0"/>
              <a:ea typeface="Arial" charset="0"/>
              <a:cs typeface="Arial" charset="0"/>
            </a:endParaRPr>
          </a:p>
          <a:p>
            <a:pPr lvl="0"/>
            <a:r>
              <a:rPr lang="es-MX" dirty="0">
                <a:latin typeface="Arial" charset="0"/>
                <a:ea typeface="Arial" charset="0"/>
                <a:cs typeface="Arial" charset="0"/>
              </a:rPr>
              <a:t>El cliente cierra sesión</a:t>
            </a:r>
            <a:endParaRPr lang="es-ES_tradnl" dirty="0">
              <a:latin typeface="Arial" charset="0"/>
              <a:ea typeface="Arial" charset="0"/>
              <a:cs typeface="Arial" charset="0"/>
            </a:endParaRPr>
          </a:p>
          <a:p>
            <a:endParaRPr lang="es-ES_tradnl" dirty="0"/>
          </a:p>
        </p:txBody>
      </p:sp>
    </p:spTree>
    <p:extLst>
      <p:ext uri="{BB962C8B-B14F-4D97-AF65-F5344CB8AC3E}">
        <p14:creationId xmlns:p14="http://schemas.microsoft.com/office/powerpoint/2010/main" val="20289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3">
                                            <p:txEl>
                                              <p:pRg st="0" end="0"/>
                                            </p:txEl>
                                          </p:spTgt>
                                        </p:tgtEl>
                                        <p:attrNameLst>
                                          <p:attrName>ppt_w</p:attrName>
                                        </p:attrNameLst>
                                      </p:cBhvr>
                                      <p:tavLst>
                                        <p:tav tm="0">
                                          <p:val>
                                            <p:strVal val="ppt_w"/>
                                          </p:val>
                                        </p:tav>
                                        <p:tav tm="100000">
                                          <p:val>
                                            <p:fltVal val="0"/>
                                          </p:val>
                                        </p:tav>
                                      </p:tavLst>
                                    </p:anim>
                                    <p:anim calcmode="lin" valueType="num">
                                      <p:cBhvr>
                                        <p:cTn id="7"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8" dur="500"/>
                                        <p:tgtEl>
                                          <p:spTgt spid="3">
                                            <p:txEl>
                                              <p:pRg st="0" end="0"/>
                                            </p:txEl>
                                          </p:spTgt>
                                        </p:tgtEl>
                                      </p:cBhvr>
                                    </p:animEffect>
                                    <p:set>
                                      <p:cBhvr>
                                        <p:cTn id="9"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0" nodeType="clickEffect">
                                  <p:stCondLst>
                                    <p:cond delay="0"/>
                                  </p:stCondLst>
                                  <p:childTnLst>
                                    <p:anim calcmode="lin" valueType="num">
                                      <p:cBhvr>
                                        <p:cTn id="13" dur="500"/>
                                        <p:tgtEl>
                                          <p:spTgt spid="3">
                                            <p:txEl>
                                              <p:pRg st="1" end="1"/>
                                            </p:txEl>
                                          </p:spTgt>
                                        </p:tgtEl>
                                        <p:attrNameLst>
                                          <p:attrName>ppt_w</p:attrName>
                                        </p:attrNameLst>
                                      </p:cBhvr>
                                      <p:tavLst>
                                        <p:tav tm="0">
                                          <p:val>
                                            <p:strVal val="ppt_w"/>
                                          </p:val>
                                        </p:tav>
                                        <p:tav tm="100000">
                                          <p:val>
                                            <p:fltVal val="0"/>
                                          </p:val>
                                        </p:tav>
                                      </p:tavLst>
                                    </p:anim>
                                    <p:anim calcmode="lin" valueType="num">
                                      <p:cBhvr>
                                        <p:cTn id="14" dur="500"/>
                                        <p:tgtEl>
                                          <p:spTgt spid="3">
                                            <p:txEl>
                                              <p:pRg st="1" end="1"/>
                                            </p:txEl>
                                          </p:spTgt>
                                        </p:tgtEl>
                                        <p:attrNameLst>
                                          <p:attrName>ppt_h</p:attrName>
                                        </p:attrNameLst>
                                      </p:cBhvr>
                                      <p:tavLst>
                                        <p:tav tm="0">
                                          <p:val>
                                            <p:strVal val="ppt_h"/>
                                          </p:val>
                                        </p:tav>
                                        <p:tav tm="100000">
                                          <p:val>
                                            <p:fltVal val="0"/>
                                          </p:val>
                                        </p:tav>
                                      </p:tavLst>
                                    </p:anim>
                                    <p:animEffect transition="out" filter="fade">
                                      <p:cBhvr>
                                        <p:cTn id="15" dur="500"/>
                                        <p:tgtEl>
                                          <p:spTgt spid="3">
                                            <p:txEl>
                                              <p:pRg st="1" end="1"/>
                                            </p:txEl>
                                          </p:spTgt>
                                        </p:tgtEl>
                                      </p:cBhvr>
                                    </p:animEffect>
                                    <p:set>
                                      <p:cBhvr>
                                        <p:cTn id="16"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xit" presetSubtype="32" fill="hold" grpId="0" nodeType="clickEffect">
                                  <p:stCondLst>
                                    <p:cond delay="0"/>
                                  </p:stCondLst>
                                  <p:childTnLst>
                                    <p:anim calcmode="lin" valueType="num">
                                      <p:cBhvr>
                                        <p:cTn id="20" dur="500"/>
                                        <p:tgtEl>
                                          <p:spTgt spid="3">
                                            <p:txEl>
                                              <p:pRg st="2" end="2"/>
                                            </p:txEl>
                                          </p:spTgt>
                                        </p:tgtEl>
                                        <p:attrNameLst>
                                          <p:attrName>ppt_w</p:attrName>
                                        </p:attrNameLst>
                                      </p:cBhvr>
                                      <p:tavLst>
                                        <p:tav tm="0">
                                          <p:val>
                                            <p:strVal val="ppt_w"/>
                                          </p:val>
                                        </p:tav>
                                        <p:tav tm="100000">
                                          <p:val>
                                            <p:fltVal val="0"/>
                                          </p:val>
                                        </p:tav>
                                      </p:tavLst>
                                    </p:anim>
                                    <p:anim calcmode="lin" valueType="num">
                                      <p:cBhvr>
                                        <p:cTn id="21" dur="500"/>
                                        <p:tgtEl>
                                          <p:spTgt spid="3">
                                            <p:txEl>
                                              <p:pRg st="2" end="2"/>
                                            </p:txEl>
                                          </p:spTgt>
                                        </p:tgtEl>
                                        <p:attrNameLst>
                                          <p:attrName>ppt_h</p:attrName>
                                        </p:attrNameLst>
                                      </p:cBhvr>
                                      <p:tavLst>
                                        <p:tav tm="0">
                                          <p:val>
                                            <p:strVal val="ppt_h"/>
                                          </p:val>
                                        </p:tav>
                                        <p:tav tm="100000">
                                          <p:val>
                                            <p:fltVal val="0"/>
                                          </p:val>
                                        </p:tav>
                                      </p:tavLst>
                                    </p:anim>
                                    <p:animEffect transition="out" filter="fade">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500"/>
                                        <p:tgtEl>
                                          <p:spTgt spid="3">
                                            <p:txEl>
                                              <p:pRg st="3" end="3"/>
                                            </p:txEl>
                                          </p:spTgt>
                                        </p:tgtEl>
                                        <p:attrNameLst>
                                          <p:attrName>ppt_w</p:attrName>
                                        </p:attrNameLst>
                                      </p:cBhvr>
                                      <p:tavLst>
                                        <p:tav tm="0">
                                          <p:val>
                                            <p:strVal val="ppt_w"/>
                                          </p:val>
                                        </p:tav>
                                        <p:tav tm="100000">
                                          <p:val>
                                            <p:fltVal val="0"/>
                                          </p:val>
                                        </p:tav>
                                      </p:tavLst>
                                    </p:anim>
                                    <p:anim calcmode="lin" valueType="num">
                                      <p:cBhvr>
                                        <p:cTn id="28" dur="500"/>
                                        <p:tgtEl>
                                          <p:spTgt spid="3">
                                            <p:txEl>
                                              <p:pRg st="3" end="3"/>
                                            </p:txEl>
                                          </p:spTgt>
                                        </p:tgtEl>
                                        <p:attrNameLst>
                                          <p:attrName>ppt_h</p:attrName>
                                        </p:attrNameLst>
                                      </p:cBhvr>
                                      <p:tavLst>
                                        <p:tav tm="0">
                                          <p:val>
                                            <p:strVal val="ppt_h"/>
                                          </p:val>
                                        </p:tav>
                                        <p:tav tm="100000">
                                          <p:val>
                                            <p:fltVal val="0"/>
                                          </p:val>
                                        </p:tav>
                                      </p:tavLst>
                                    </p:anim>
                                    <p:animEffect transition="out" filter="fade">
                                      <p:cBhvr>
                                        <p:cTn id="29" dur="500"/>
                                        <p:tgtEl>
                                          <p:spTgt spid="3">
                                            <p:txEl>
                                              <p:pRg st="3" end="3"/>
                                            </p:txEl>
                                          </p:spTgt>
                                        </p:tgtEl>
                                      </p:cBhvr>
                                    </p:animEffect>
                                    <p:set>
                                      <p:cBhvr>
                                        <p:cTn id="30"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grpId="0" nodeType="clickEffect">
                                  <p:stCondLst>
                                    <p:cond delay="0"/>
                                  </p:stCondLst>
                                  <p:childTnLst>
                                    <p:anim calcmode="lin" valueType="num">
                                      <p:cBhvr>
                                        <p:cTn id="34" dur="500"/>
                                        <p:tgtEl>
                                          <p:spTgt spid="3">
                                            <p:txEl>
                                              <p:pRg st="4" end="4"/>
                                            </p:txEl>
                                          </p:spTgt>
                                        </p:tgtEl>
                                        <p:attrNameLst>
                                          <p:attrName>ppt_w</p:attrName>
                                        </p:attrNameLst>
                                      </p:cBhvr>
                                      <p:tavLst>
                                        <p:tav tm="0">
                                          <p:val>
                                            <p:strVal val="ppt_w"/>
                                          </p:val>
                                        </p:tav>
                                        <p:tav tm="100000">
                                          <p:val>
                                            <p:fltVal val="0"/>
                                          </p:val>
                                        </p:tav>
                                      </p:tavLst>
                                    </p:anim>
                                    <p:anim calcmode="lin" valueType="num">
                                      <p:cBhvr>
                                        <p:cTn id="35" dur="500"/>
                                        <p:tgtEl>
                                          <p:spTgt spid="3">
                                            <p:txEl>
                                              <p:pRg st="4" end="4"/>
                                            </p:txEl>
                                          </p:spTgt>
                                        </p:tgtEl>
                                        <p:attrNameLst>
                                          <p:attrName>ppt_h</p:attrName>
                                        </p:attrNameLst>
                                      </p:cBhvr>
                                      <p:tavLst>
                                        <p:tav tm="0">
                                          <p:val>
                                            <p:strVal val="ppt_h"/>
                                          </p:val>
                                        </p:tav>
                                        <p:tav tm="100000">
                                          <p:val>
                                            <p:fltVal val="0"/>
                                          </p:val>
                                        </p:tav>
                                      </p:tavLst>
                                    </p:anim>
                                    <p:animEffect transition="out" filter="fade">
                                      <p:cBhvr>
                                        <p:cTn id="36" dur="500"/>
                                        <p:tgtEl>
                                          <p:spTgt spid="3">
                                            <p:txEl>
                                              <p:pRg st="4" end="4"/>
                                            </p:txEl>
                                          </p:spTgt>
                                        </p:tgtEl>
                                      </p:cBhvr>
                                    </p:animEffect>
                                    <p:set>
                                      <p:cBhvr>
                                        <p:cTn id="37"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0" nodeType="clickEffect">
                                  <p:stCondLst>
                                    <p:cond delay="0"/>
                                  </p:stCondLst>
                                  <p:childTnLst>
                                    <p:anim calcmode="lin" valueType="num">
                                      <p:cBhvr>
                                        <p:cTn id="41" dur="500"/>
                                        <p:tgtEl>
                                          <p:spTgt spid="3">
                                            <p:txEl>
                                              <p:pRg st="5" end="5"/>
                                            </p:txEl>
                                          </p:spTgt>
                                        </p:tgtEl>
                                        <p:attrNameLst>
                                          <p:attrName>ppt_w</p:attrName>
                                        </p:attrNameLst>
                                      </p:cBhvr>
                                      <p:tavLst>
                                        <p:tav tm="0">
                                          <p:val>
                                            <p:strVal val="ppt_w"/>
                                          </p:val>
                                        </p:tav>
                                        <p:tav tm="100000">
                                          <p:val>
                                            <p:fltVal val="0"/>
                                          </p:val>
                                        </p:tav>
                                      </p:tavLst>
                                    </p:anim>
                                    <p:anim calcmode="lin" valueType="num">
                                      <p:cBhvr>
                                        <p:cTn id="42" dur="500"/>
                                        <p:tgtEl>
                                          <p:spTgt spid="3">
                                            <p:txEl>
                                              <p:pRg st="5" end="5"/>
                                            </p:txEl>
                                          </p:spTgt>
                                        </p:tgtEl>
                                        <p:attrNameLst>
                                          <p:attrName>ppt_h</p:attrName>
                                        </p:attrNameLst>
                                      </p:cBhvr>
                                      <p:tavLst>
                                        <p:tav tm="0">
                                          <p:val>
                                            <p:strVal val="ppt_h"/>
                                          </p:val>
                                        </p:tav>
                                        <p:tav tm="100000">
                                          <p:val>
                                            <p:fltVal val="0"/>
                                          </p:val>
                                        </p:tav>
                                      </p:tavLst>
                                    </p:anim>
                                    <p:animEffect transition="out" filter="fade">
                                      <p:cBhvr>
                                        <p:cTn id="43" dur="500"/>
                                        <p:tgtEl>
                                          <p:spTgt spid="3">
                                            <p:txEl>
                                              <p:pRg st="5" end="5"/>
                                            </p:txEl>
                                          </p:spTgt>
                                        </p:tgtEl>
                                      </p:cBhvr>
                                    </p:animEffect>
                                    <p:set>
                                      <p:cBhvr>
                                        <p:cTn id="44"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grpId="0" nodeType="clickEffect">
                                  <p:stCondLst>
                                    <p:cond delay="0"/>
                                  </p:stCondLst>
                                  <p:childTnLst>
                                    <p:anim calcmode="lin" valueType="num">
                                      <p:cBhvr>
                                        <p:cTn id="48" dur="500"/>
                                        <p:tgtEl>
                                          <p:spTgt spid="3">
                                            <p:txEl>
                                              <p:pRg st="6" end="6"/>
                                            </p:txEl>
                                          </p:spTgt>
                                        </p:tgtEl>
                                        <p:attrNameLst>
                                          <p:attrName>ppt_w</p:attrName>
                                        </p:attrNameLst>
                                      </p:cBhvr>
                                      <p:tavLst>
                                        <p:tav tm="0">
                                          <p:val>
                                            <p:strVal val="ppt_w"/>
                                          </p:val>
                                        </p:tav>
                                        <p:tav tm="100000">
                                          <p:val>
                                            <p:fltVal val="0"/>
                                          </p:val>
                                        </p:tav>
                                      </p:tavLst>
                                    </p:anim>
                                    <p:anim calcmode="lin" valueType="num">
                                      <p:cBhvr>
                                        <p:cTn id="49" dur="500"/>
                                        <p:tgtEl>
                                          <p:spTgt spid="3">
                                            <p:txEl>
                                              <p:pRg st="6" end="6"/>
                                            </p:txEl>
                                          </p:spTgt>
                                        </p:tgtEl>
                                        <p:attrNameLst>
                                          <p:attrName>ppt_h</p:attrName>
                                        </p:attrNameLst>
                                      </p:cBhvr>
                                      <p:tavLst>
                                        <p:tav tm="0">
                                          <p:val>
                                            <p:strVal val="ppt_h"/>
                                          </p:val>
                                        </p:tav>
                                        <p:tav tm="100000">
                                          <p:val>
                                            <p:fltVal val="0"/>
                                          </p:val>
                                        </p:tav>
                                      </p:tavLst>
                                    </p:anim>
                                    <p:animEffect transition="out" filter="fade">
                                      <p:cBhvr>
                                        <p:cTn id="50" dur="500"/>
                                        <p:tgtEl>
                                          <p:spTgt spid="3">
                                            <p:txEl>
                                              <p:pRg st="6" end="6"/>
                                            </p:txEl>
                                          </p:spTgt>
                                        </p:tgtEl>
                                      </p:cBhvr>
                                    </p:animEffect>
                                    <p:set>
                                      <p:cBhvr>
                                        <p:cTn id="51"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grpId="0" nodeType="clickEffect">
                                  <p:stCondLst>
                                    <p:cond delay="0"/>
                                  </p:stCondLst>
                                  <p:childTnLst>
                                    <p:anim calcmode="lin" valueType="num">
                                      <p:cBhvr>
                                        <p:cTn id="55" dur="500"/>
                                        <p:tgtEl>
                                          <p:spTgt spid="3">
                                            <p:txEl>
                                              <p:pRg st="7" end="7"/>
                                            </p:txEl>
                                          </p:spTgt>
                                        </p:tgtEl>
                                        <p:attrNameLst>
                                          <p:attrName>ppt_w</p:attrName>
                                        </p:attrNameLst>
                                      </p:cBhvr>
                                      <p:tavLst>
                                        <p:tav tm="0">
                                          <p:val>
                                            <p:strVal val="ppt_w"/>
                                          </p:val>
                                        </p:tav>
                                        <p:tav tm="100000">
                                          <p:val>
                                            <p:fltVal val="0"/>
                                          </p:val>
                                        </p:tav>
                                      </p:tavLst>
                                    </p:anim>
                                    <p:anim calcmode="lin" valueType="num">
                                      <p:cBhvr>
                                        <p:cTn id="56" dur="500"/>
                                        <p:tgtEl>
                                          <p:spTgt spid="3">
                                            <p:txEl>
                                              <p:pRg st="7" end="7"/>
                                            </p:txEl>
                                          </p:spTgt>
                                        </p:tgtEl>
                                        <p:attrNameLst>
                                          <p:attrName>ppt_h</p:attrName>
                                        </p:attrNameLst>
                                      </p:cBhvr>
                                      <p:tavLst>
                                        <p:tav tm="0">
                                          <p:val>
                                            <p:strVal val="ppt_h"/>
                                          </p:val>
                                        </p:tav>
                                        <p:tav tm="100000">
                                          <p:val>
                                            <p:fltVal val="0"/>
                                          </p:val>
                                        </p:tav>
                                      </p:tavLst>
                                    </p:anim>
                                    <p:animEffect transition="out" filter="fade">
                                      <p:cBhvr>
                                        <p:cTn id="57" dur="500"/>
                                        <p:tgtEl>
                                          <p:spTgt spid="3">
                                            <p:txEl>
                                              <p:pRg st="7" end="7"/>
                                            </p:txEl>
                                          </p:spTgt>
                                        </p:tgtEl>
                                      </p:cBhvr>
                                    </p:animEffect>
                                    <p:set>
                                      <p:cBhvr>
                                        <p:cTn id="58"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3" presetClass="exit" presetSubtype="32" fill="hold" grpId="0" nodeType="clickEffect">
                                  <p:stCondLst>
                                    <p:cond delay="0"/>
                                  </p:stCondLst>
                                  <p:childTnLst>
                                    <p:anim calcmode="lin" valueType="num">
                                      <p:cBhvr>
                                        <p:cTn id="62" dur="500"/>
                                        <p:tgtEl>
                                          <p:spTgt spid="3">
                                            <p:txEl>
                                              <p:pRg st="8" end="8"/>
                                            </p:txEl>
                                          </p:spTgt>
                                        </p:tgtEl>
                                        <p:attrNameLst>
                                          <p:attrName>ppt_w</p:attrName>
                                        </p:attrNameLst>
                                      </p:cBhvr>
                                      <p:tavLst>
                                        <p:tav tm="0">
                                          <p:val>
                                            <p:strVal val="ppt_w"/>
                                          </p:val>
                                        </p:tav>
                                        <p:tav tm="100000">
                                          <p:val>
                                            <p:fltVal val="0"/>
                                          </p:val>
                                        </p:tav>
                                      </p:tavLst>
                                    </p:anim>
                                    <p:anim calcmode="lin" valueType="num">
                                      <p:cBhvr>
                                        <p:cTn id="63" dur="500"/>
                                        <p:tgtEl>
                                          <p:spTgt spid="3">
                                            <p:txEl>
                                              <p:pRg st="8" end="8"/>
                                            </p:txEl>
                                          </p:spTgt>
                                        </p:tgtEl>
                                        <p:attrNameLst>
                                          <p:attrName>ppt_h</p:attrName>
                                        </p:attrNameLst>
                                      </p:cBhvr>
                                      <p:tavLst>
                                        <p:tav tm="0">
                                          <p:val>
                                            <p:strVal val="ppt_h"/>
                                          </p:val>
                                        </p:tav>
                                        <p:tav tm="100000">
                                          <p:val>
                                            <p:fltVal val="0"/>
                                          </p:val>
                                        </p:tav>
                                      </p:tavLst>
                                    </p:anim>
                                    <p:animEffect transition="out" filter="fade">
                                      <p:cBhvr>
                                        <p:cTn id="64" dur="500"/>
                                        <p:tgtEl>
                                          <p:spTgt spid="3">
                                            <p:txEl>
                                              <p:pRg st="8" end="8"/>
                                            </p:txEl>
                                          </p:spTgt>
                                        </p:tgtEl>
                                      </p:cBhvr>
                                    </p:animEffect>
                                    <p:set>
                                      <p:cBhvr>
                                        <p:cTn id="65"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grpId="0" nodeType="clickEffect">
                                  <p:stCondLst>
                                    <p:cond delay="0"/>
                                  </p:stCondLst>
                                  <p:childTnLst>
                                    <p:anim calcmode="lin" valueType="num">
                                      <p:cBhvr>
                                        <p:cTn id="69" dur="500"/>
                                        <p:tgtEl>
                                          <p:spTgt spid="3">
                                            <p:txEl>
                                              <p:pRg st="9" end="9"/>
                                            </p:txEl>
                                          </p:spTgt>
                                        </p:tgtEl>
                                        <p:attrNameLst>
                                          <p:attrName>ppt_w</p:attrName>
                                        </p:attrNameLst>
                                      </p:cBhvr>
                                      <p:tavLst>
                                        <p:tav tm="0">
                                          <p:val>
                                            <p:strVal val="ppt_w"/>
                                          </p:val>
                                        </p:tav>
                                        <p:tav tm="100000">
                                          <p:val>
                                            <p:fltVal val="0"/>
                                          </p:val>
                                        </p:tav>
                                      </p:tavLst>
                                    </p:anim>
                                    <p:anim calcmode="lin" valueType="num">
                                      <p:cBhvr>
                                        <p:cTn id="70" dur="500"/>
                                        <p:tgtEl>
                                          <p:spTgt spid="3">
                                            <p:txEl>
                                              <p:pRg st="9" end="9"/>
                                            </p:txEl>
                                          </p:spTgt>
                                        </p:tgtEl>
                                        <p:attrNameLst>
                                          <p:attrName>ppt_h</p:attrName>
                                        </p:attrNameLst>
                                      </p:cBhvr>
                                      <p:tavLst>
                                        <p:tav tm="0">
                                          <p:val>
                                            <p:strVal val="ppt_h"/>
                                          </p:val>
                                        </p:tav>
                                        <p:tav tm="100000">
                                          <p:val>
                                            <p:fltVal val="0"/>
                                          </p:val>
                                        </p:tav>
                                      </p:tavLst>
                                    </p:anim>
                                    <p:animEffect transition="out" filter="fade">
                                      <p:cBhvr>
                                        <p:cTn id="71" dur="500"/>
                                        <p:tgtEl>
                                          <p:spTgt spid="3">
                                            <p:txEl>
                                              <p:pRg st="9" end="9"/>
                                            </p:txEl>
                                          </p:spTgt>
                                        </p:tgtEl>
                                      </p:cBhvr>
                                    </p:animEffect>
                                    <p:set>
                                      <p:cBhvr>
                                        <p:cTn id="72"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53" presetClass="exit" presetSubtype="32" fill="hold" grpId="0" nodeType="clickEffect">
                                  <p:stCondLst>
                                    <p:cond delay="0"/>
                                  </p:stCondLst>
                                  <p:childTnLst>
                                    <p:anim calcmode="lin" valueType="num">
                                      <p:cBhvr>
                                        <p:cTn id="76" dur="500"/>
                                        <p:tgtEl>
                                          <p:spTgt spid="3">
                                            <p:txEl>
                                              <p:pRg st="10" end="10"/>
                                            </p:txEl>
                                          </p:spTgt>
                                        </p:tgtEl>
                                        <p:attrNameLst>
                                          <p:attrName>ppt_w</p:attrName>
                                        </p:attrNameLst>
                                      </p:cBhvr>
                                      <p:tavLst>
                                        <p:tav tm="0">
                                          <p:val>
                                            <p:strVal val="ppt_w"/>
                                          </p:val>
                                        </p:tav>
                                        <p:tav tm="100000">
                                          <p:val>
                                            <p:fltVal val="0"/>
                                          </p:val>
                                        </p:tav>
                                      </p:tavLst>
                                    </p:anim>
                                    <p:anim calcmode="lin" valueType="num">
                                      <p:cBhvr>
                                        <p:cTn id="77" dur="500"/>
                                        <p:tgtEl>
                                          <p:spTgt spid="3">
                                            <p:txEl>
                                              <p:pRg st="10" end="10"/>
                                            </p:txEl>
                                          </p:spTgt>
                                        </p:tgtEl>
                                        <p:attrNameLst>
                                          <p:attrName>ppt_h</p:attrName>
                                        </p:attrNameLst>
                                      </p:cBhvr>
                                      <p:tavLst>
                                        <p:tav tm="0">
                                          <p:val>
                                            <p:strVal val="ppt_h"/>
                                          </p:val>
                                        </p:tav>
                                        <p:tav tm="100000">
                                          <p:val>
                                            <p:fltVal val="0"/>
                                          </p:val>
                                        </p:tav>
                                      </p:tavLst>
                                    </p:anim>
                                    <p:animEffect transition="out" filter="fade">
                                      <p:cBhvr>
                                        <p:cTn id="78" dur="500"/>
                                        <p:tgtEl>
                                          <p:spTgt spid="3">
                                            <p:txEl>
                                              <p:pRg st="10" end="10"/>
                                            </p:txEl>
                                          </p:spTgt>
                                        </p:tgtEl>
                                      </p:cBhvr>
                                    </p:animEffect>
                                    <p:set>
                                      <p:cBhvr>
                                        <p:cTn id="79" dur="1" fill="hold">
                                          <p:stCondLst>
                                            <p:cond delay="499"/>
                                          </p:stCondLst>
                                        </p:cTn>
                                        <p:tgtEl>
                                          <p:spTgt spid="3">
                                            <p:txEl>
                                              <p:pRg st="10" end="10"/>
                                            </p:txEl>
                                          </p:spTgt>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3" presetClass="exit" presetSubtype="32" fill="hold" grpId="0" nodeType="clickEffect">
                                  <p:stCondLst>
                                    <p:cond delay="0"/>
                                  </p:stCondLst>
                                  <p:childTnLst>
                                    <p:anim calcmode="lin" valueType="num">
                                      <p:cBhvr>
                                        <p:cTn id="83" dur="500"/>
                                        <p:tgtEl>
                                          <p:spTgt spid="3">
                                            <p:txEl>
                                              <p:pRg st="11" end="11"/>
                                            </p:txEl>
                                          </p:spTgt>
                                        </p:tgtEl>
                                        <p:attrNameLst>
                                          <p:attrName>ppt_w</p:attrName>
                                        </p:attrNameLst>
                                      </p:cBhvr>
                                      <p:tavLst>
                                        <p:tav tm="0">
                                          <p:val>
                                            <p:strVal val="ppt_w"/>
                                          </p:val>
                                        </p:tav>
                                        <p:tav tm="100000">
                                          <p:val>
                                            <p:fltVal val="0"/>
                                          </p:val>
                                        </p:tav>
                                      </p:tavLst>
                                    </p:anim>
                                    <p:anim calcmode="lin" valueType="num">
                                      <p:cBhvr>
                                        <p:cTn id="84" dur="500"/>
                                        <p:tgtEl>
                                          <p:spTgt spid="3">
                                            <p:txEl>
                                              <p:pRg st="11" end="11"/>
                                            </p:txEl>
                                          </p:spTgt>
                                        </p:tgtEl>
                                        <p:attrNameLst>
                                          <p:attrName>ppt_h</p:attrName>
                                        </p:attrNameLst>
                                      </p:cBhvr>
                                      <p:tavLst>
                                        <p:tav tm="0">
                                          <p:val>
                                            <p:strVal val="ppt_h"/>
                                          </p:val>
                                        </p:tav>
                                        <p:tav tm="100000">
                                          <p:val>
                                            <p:fltVal val="0"/>
                                          </p:val>
                                        </p:tav>
                                      </p:tavLst>
                                    </p:anim>
                                    <p:animEffect transition="out" filter="fade">
                                      <p:cBhvr>
                                        <p:cTn id="85" dur="500"/>
                                        <p:tgtEl>
                                          <p:spTgt spid="3">
                                            <p:txEl>
                                              <p:pRg st="11" end="11"/>
                                            </p:txEl>
                                          </p:spTgt>
                                        </p:tgtEl>
                                      </p:cBhvr>
                                    </p:animEffect>
                                    <p:set>
                                      <p:cBhvr>
                                        <p:cTn id="86" dur="1" fill="hold">
                                          <p:stCondLst>
                                            <p:cond delay="499"/>
                                          </p:stCondLst>
                                        </p:cTn>
                                        <p:tgtEl>
                                          <p:spTgt spid="3">
                                            <p:txEl>
                                              <p:pRg st="11" end="11"/>
                                            </p:txEl>
                                          </p:spTgt>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53" presetClass="exit" presetSubtype="32" fill="hold" grpId="0" nodeType="clickEffect">
                                  <p:stCondLst>
                                    <p:cond delay="0"/>
                                  </p:stCondLst>
                                  <p:childTnLst>
                                    <p:anim calcmode="lin" valueType="num">
                                      <p:cBhvr>
                                        <p:cTn id="90" dur="500"/>
                                        <p:tgtEl>
                                          <p:spTgt spid="3">
                                            <p:txEl>
                                              <p:pRg st="12" end="12"/>
                                            </p:txEl>
                                          </p:spTgt>
                                        </p:tgtEl>
                                        <p:attrNameLst>
                                          <p:attrName>ppt_w</p:attrName>
                                        </p:attrNameLst>
                                      </p:cBhvr>
                                      <p:tavLst>
                                        <p:tav tm="0">
                                          <p:val>
                                            <p:strVal val="ppt_w"/>
                                          </p:val>
                                        </p:tav>
                                        <p:tav tm="100000">
                                          <p:val>
                                            <p:fltVal val="0"/>
                                          </p:val>
                                        </p:tav>
                                      </p:tavLst>
                                    </p:anim>
                                    <p:anim calcmode="lin" valueType="num">
                                      <p:cBhvr>
                                        <p:cTn id="91" dur="500"/>
                                        <p:tgtEl>
                                          <p:spTgt spid="3">
                                            <p:txEl>
                                              <p:pRg st="12" end="12"/>
                                            </p:txEl>
                                          </p:spTgt>
                                        </p:tgtEl>
                                        <p:attrNameLst>
                                          <p:attrName>ppt_h</p:attrName>
                                        </p:attrNameLst>
                                      </p:cBhvr>
                                      <p:tavLst>
                                        <p:tav tm="0">
                                          <p:val>
                                            <p:strVal val="ppt_h"/>
                                          </p:val>
                                        </p:tav>
                                        <p:tav tm="100000">
                                          <p:val>
                                            <p:fltVal val="0"/>
                                          </p:val>
                                        </p:tav>
                                      </p:tavLst>
                                    </p:anim>
                                    <p:animEffect transition="out" filter="fade">
                                      <p:cBhvr>
                                        <p:cTn id="92" dur="500"/>
                                        <p:tgtEl>
                                          <p:spTgt spid="3">
                                            <p:txEl>
                                              <p:pRg st="12" end="12"/>
                                            </p:txEl>
                                          </p:spTgt>
                                        </p:tgtEl>
                                      </p:cBhvr>
                                    </p:animEffect>
                                    <p:set>
                                      <p:cBhvr>
                                        <p:cTn id="93" dur="1" fill="hold">
                                          <p:stCondLst>
                                            <p:cond delay="499"/>
                                          </p:stCondLst>
                                        </p:cTn>
                                        <p:tgtEl>
                                          <p:spTgt spid="3">
                                            <p:txEl>
                                              <p:pRg st="12" end="12"/>
                                            </p:txEl>
                                          </p:spTgt>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53" presetClass="exit" presetSubtype="32" fill="hold" grpId="0" nodeType="clickEffect">
                                  <p:stCondLst>
                                    <p:cond delay="0"/>
                                  </p:stCondLst>
                                  <p:childTnLst>
                                    <p:anim calcmode="lin" valueType="num">
                                      <p:cBhvr>
                                        <p:cTn id="97" dur="500"/>
                                        <p:tgtEl>
                                          <p:spTgt spid="3">
                                            <p:txEl>
                                              <p:pRg st="13" end="13"/>
                                            </p:txEl>
                                          </p:spTgt>
                                        </p:tgtEl>
                                        <p:attrNameLst>
                                          <p:attrName>ppt_w</p:attrName>
                                        </p:attrNameLst>
                                      </p:cBhvr>
                                      <p:tavLst>
                                        <p:tav tm="0">
                                          <p:val>
                                            <p:strVal val="ppt_w"/>
                                          </p:val>
                                        </p:tav>
                                        <p:tav tm="100000">
                                          <p:val>
                                            <p:fltVal val="0"/>
                                          </p:val>
                                        </p:tav>
                                      </p:tavLst>
                                    </p:anim>
                                    <p:anim calcmode="lin" valueType="num">
                                      <p:cBhvr>
                                        <p:cTn id="98" dur="500"/>
                                        <p:tgtEl>
                                          <p:spTgt spid="3">
                                            <p:txEl>
                                              <p:pRg st="13" end="13"/>
                                            </p:txEl>
                                          </p:spTgt>
                                        </p:tgtEl>
                                        <p:attrNameLst>
                                          <p:attrName>ppt_h</p:attrName>
                                        </p:attrNameLst>
                                      </p:cBhvr>
                                      <p:tavLst>
                                        <p:tav tm="0">
                                          <p:val>
                                            <p:strVal val="ppt_h"/>
                                          </p:val>
                                        </p:tav>
                                        <p:tav tm="100000">
                                          <p:val>
                                            <p:fltVal val="0"/>
                                          </p:val>
                                        </p:tav>
                                      </p:tavLst>
                                    </p:anim>
                                    <p:animEffect transition="out" filter="fade">
                                      <p:cBhvr>
                                        <p:cTn id="99" dur="500"/>
                                        <p:tgtEl>
                                          <p:spTgt spid="3">
                                            <p:txEl>
                                              <p:pRg st="13" end="13"/>
                                            </p:txEl>
                                          </p:spTgt>
                                        </p:tgtEl>
                                      </p:cBhvr>
                                    </p:animEffect>
                                    <p:set>
                                      <p:cBhvr>
                                        <p:cTn id="100" dur="1" fill="hold">
                                          <p:stCondLst>
                                            <p:cond delay="499"/>
                                          </p:stCondLst>
                                        </p:cTn>
                                        <p:tgtEl>
                                          <p:spTgt spid="3">
                                            <p:txEl>
                                              <p:pRg st="13" end="13"/>
                                            </p:txEl>
                                          </p:spTgt>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53" presetClass="exit" presetSubtype="32" fill="hold" grpId="0" nodeType="clickEffect">
                                  <p:stCondLst>
                                    <p:cond delay="0"/>
                                  </p:stCondLst>
                                  <p:childTnLst>
                                    <p:anim calcmode="lin" valueType="num">
                                      <p:cBhvr>
                                        <p:cTn id="104" dur="500"/>
                                        <p:tgtEl>
                                          <p:spTgt spid="3">
                                            <p:txEl>
                                              <p:pRg st="14" end="14"/>
                                            </p:txEl>
                                          </p:spTgt>
                                        </p:tgtEl>
                                        <p:attrNameLst>
                                          <p:attrName>ppt_w</p:attrName>
                                        </p:attrNameLst>
                                      </p:cBhvr>
                                      <p:tavLst>
                                        <p:tav tm="0">
                                          <p:val>
                                            <p:strVal val="ppt_w"/>
                                          </p:val>
                                        </p:tav>
                                        <p:tav tm="100000">
                                          <p:val>
                                            <p:fltVal val="0"/>
                                          </p:val>
                                        </p:tav>
                                      </p:tavLst>
                                    </p:anim>
                                    <p:anim calcmode="lin" valueType="num">
                                      <p:cBhvr>
                                        <p:cTn id="105" dur="500"/>
                                        <p:tgtEl>
                                          <p:spTgt spid="3">
                                            <p:txEl>
                                              <p:pRg st="14" end="14"/>
                                            </p:txEl>
                                          </p:spTgt>
                                        </p:tgtEl>
                                        <p:attrNameLst>
                                          <p:attrName>ppt_h</p:attrName>
                                        </p:attrNameLst>
                                      </p:cBhvr>
                                      <p:tavLst>
                                        <p:tav tm="0">
                                          <p:val>
                                            <p:strVal val="ppt_h"/>
                                          </p:val>
                                        </p:tav>
                                        <p:tav tm="100000">
                                          <p:val>
                                            <p:fltVal val="0"/>
                                          </p:val>
                                        </p:tav>
                                      </p:tavLst>
                                    </p:anim>
                                    <p:animEffect transition="out" filter="fade">
                                      <p:cBhvr>
                                        <p:cTn id="106" dur="500"/>
                                        <p:tgtEl>
                                          <p:spTgt spid="3">
                                            <p:txEl>
                                              <p:pRg st="14" end="14"/>
                                            </p:txEl>
                                          </p:spTgt>
                                        </p:tgtEl>
                                      </p:cBhvr>
                                    </p:animEffect>
                                    <p:set>
                                      <p:cBhvr>
                                        <p:cTn id="107" dur="1" fill="hold">
                                          <p:stCondLst>
                                            <p:cond delay="499"/>
                                          </p:stCondLst>
                                        </p:cTn>
                                        <p:tgtEl>
                                          <p:spTgt spid="3">
                                            <p:txEl>
                                              <p:pRg st="14" end="1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Diagrama de Casos de Uso</a:t>
            </a:r>
            <a:endParaRPr lang="es-ES_tradnl" b="1" dirty="0">
              <a:latin typeface="Arial" charset="0"/>
              <a:ea typeface="Arial" charset="0"/>
              <a:cs typeface="Arial" charset="0"/>
            </a:endParaRPr>
          </a:p>
        </p:txBody>
      </p:sp>
      <p:pic>
        <p:nvPicPr>
          <p:cNvPr id="7" name="Imagen 6"/>
          <p:cNvPicPr/>
          <p:nvPr/>
        </p:nvPicPr>
        <p:blipFill rotWithShape="1">
          <a:blip r:embed="rId2"/>
          <a:srcRect l="34481" t="17186" r="28003" b="13043"/>
          <a:stretch/>
        </p:blipFill>
        <p:spPr bwMode="auto">
          <a:xfrm>
            <a:off x="2216626" y="1270000"/>
            <a:ext cx="5518083" cy="4881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7942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06878"/>
            <a:ext cx="10515600" cy="1325563"/>
          </a:xfrm>
        </p:spPr>
        <p:txBody>
          <a:bodyPr/>
          <a:lstStyle/>
          <a:p>
            <a:pPr algn="ctr"/>
            <a:r>
              <a:rPr lang="es-ES_tradnl" b="1" dirty="0" smtClean="0">
                <a:latin typeface="Arial" charset="0"/>
                <a:ea typeface="Arial" charset="0"/>
                <a:cs typeface="Arial" charset="0"/>
              </a:rPr>
              <a:t>Caso de Uso Extendido (Happy Path)</a:t>
            </a:r>
            <a:endParaRPr lang="es-ES_tradnl" b="1" dirty="0">
              <a:latin typeface="Arial" charset="0"/>
              <a:ea typeface="Arial" charset="0"/>
              <a:cs typeface="Arial" charset="0"/>
            </a:endParaRPr>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650" y="1062494"/>
            <a:ext cx="4217123" cy="3508868"/>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50" y="4571362"/>
            <a:ext cx="4122121" cy="1741557"/>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0772" y="1062494"/>
            <a:ext cx="4073237" cy="4790229"/>
          </a:xfrm>
          <a:prstGeom prst="rect">
            <a:avLst/>
          </a:prstGeom>
        </p:spPr>
      </p:pic>
    </p:spTree>
    <p:extLst>
      <p:ext uri="{BB962C8B-B14F-4D97-AF65-F5344CB8AC3E}">
        <p14:creationId xmlns:p14="http://schemas.microsoft.com/office/powerpoint/2010/main" val="1117186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2611" y="2775817"/>
            <a:ext cx="10515600" cy="1325563"/>
          </a:xfrm>
        </p:spPr>
        <p:txBody>
          <a:bodyPr/>
          <a:lstStyle/>
          <a:p>
            <a:r>
              <a:rPr lang="es-ES_tradnl" dirty="0" smtClean="0">
                <a:effectLst>
                  <a:glow rad="228600">
                    <a:schemeClr val="accent1">
                      <a:satMod val="175000"/>
                      <a:alpha val="40000"/>
                    </a:schemeClr>
                  </a:glow>
                </a:effectLst>
                <a:latin typeface="Arial" charset="0"/>
                <a:ea typeface="Arial" charset="0"/>
                <a:cs typeface="Arial" charset="0"/>
              </a:rPr>
              <a:t>Análisis Orientado a Objetos</a:t>
            </a:r>
            <a:endParaRPr lang="es-ES_tradnl" dirty="0">
              <a:effectLst>
                <a:glow rad="228600">
                  <a:schemeClr val="accent1">
                    <a:satMod val="175000"/>
                    <a:alpha val="40000"/>
                  </a:schemeClr>
                </a:glow>
              </a:effectLst>
              <a:latin typeface="Arial" charset="0"/>
              <a:ea typeface="Arial" charset="0"/>
              <a:cs typeface="Arial" charset="0"/>
            </a:endParaRPr>
          </a:p>
        </p:txBody>
      </p:sp>
    </p:spTree>
    <p:extLst>
      <p:ext uri="{BB962C8B-B14F-4D97-AF65-F5344CB8AC3E}">
        <p14:creationId xmlns:p14="http://schemas.microsoft.com/office/powerpoint/2010/main" val="1437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_tradnl" b="1" dirty="0" smtClean="0">
                <a:latin typeface="Arial" charset="0"/>
                <a:ea typeface="Arial" charset="0"/>
                <a:cs typeface="Arial" charset="0"/>
              </a:rPr>
              <a:t>Diagrama de Modelo de Dominio</a:t>
            </a:r>
            <a:endParaRPr lang="es-ES_tradnl" b="1" dirty="0">
              <a:latin typeface="Arial" charset="0"/>
              <a:ea typeface="Arial" charset="0"/>
              <a:cs typeface="Arial" charset="0"/>
            </a:endParaRPr>
          </a:p>
        </p:txBody>
      </p:sp>
      <p:pic>
        <p:nvPicPr>
          <p:cNvPr id="4" name="Marcador de contenido 3"/>
          <p:cNvPicPr>
            <a:picLocks noGrp="1"/>
          </p:cNvPicPr>
          <p:nvPr>
            <p:ph idx="1"/>
          </p:nvPr>
        </p:nvPicPr>
        <p:blipFill rotWithShape="1">
          <a:blip r:embed="rId2"/>
          <a:srcRect l="14734" t="5831" r="24546" b="8808"/>
          <a:stretch/>
        </p:blipFill>
        <p:spPr bwMode="auto">
          <a:xfrm>
            <a:off x="866900" y="1270000"/>
            <a:ext cx="7433952" cy="48451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7626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6933" y="163245"/>
            <a:ext cx="10515600" cy="1325563"/>
          </a:xfrm>
        </p:spPr>
        <p:txBody>
          <a:bodyPr/>
          <a:lstStyle/>
          <a:p>
            <a:pPr algn="ctr"/>
            <a:r>
              <a:rPr lang="es-ES_tradnl" b="1" dirty="0" smtClean="0">
                <a:latin typeface="Arial" charset="0"/>
                <a:ea typeface="Arial" charset="0"/>
                <a:cs typeface="Arial" charset="0"/>
              </a:rPr>
              <a:t>Diagrama de Secuencia</a:t>
            </a:r>
            <a:endParaRPr lang="es-ES_tradnl" b="1" dirty="0">
              <a:latin typeface="Arial" charset="0"/>
              <a:ea typeface="Arial" charset="0"/>
              <a:cs typeface="Arial" charset="0"/>
            </a:endParaRPr>
          </a:p>
        </p:txBody>
      </p:sp>
      <p:pic>
        <p:nvPicPr>
          <p:cNvPr id="4" name="Marcador de contenido 3"/>
          <p:cNvPicPr>
            <a:picLocks noGrp="1"/>
          </p:cNvPicPr>
          <p:nvPr>
            <p:ph idx="1"/>
          </p:nvPr>
        </p:nvPicPr>
        <p:blipFill rotWithShape="1">
          <a:blip r:embed="rId2"/>
          <a:srcRect l="14389" t="6752" r="24718" b="9725"/>
          <a:stretch/>
        </p:blipFill>
        <p:spPr bwMode="auto">
          <a:xfrm>
            <a:off x="2120734" y="1199408"/>
            <a:ext cx="6892636" cy="46907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561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
  <a:themeElements>
    <a:clrScheme name="Rojo">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111</TotalTime>
  <Words>289</Words>
  <Application>Microsoft Macintosh PowerPoint</Application>
  <PresentationFormat>Panorámica</PresentationFormat>
  <Paragraphs>49</Paragraphs>
  <Slides>14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14</vt:i4>
      </vt:variant>
    </vt:vector>
  </HeadingPairs>
  <TitlesOfParts>
    <vt:vector size="23" baseType="lpstr">
      <vt:lpstr>Brush Script MT</vt:lpstr>
      <vt:lpstr>Calibri</vt:lpstr>
      <vt:lpstr>Courier New</vt:lpstr>
      <vt:lpstr>Times New Roman</vt:lpstr>
      <vt:lpstr>Trebuchet MS</vt:lpstr>
      <vt:lpstr>Wingdings</vt:lpstr>
      <vt:lpstr>Wingdings 3</vt:lpstr>
      <vt:lpstr>Arial</vt:lpstr>
      <vt:lpstr>Faceta</vt:lpstr>
      <vt:lpstr>Joyería</vt:lpstr>
      <vt:lpstr>Requerimientos</vt:lpstr>
      <vt:lpstr>Alcance  Implementar un sistema de venta en línea de Joyas. En donde el Cliente podrá ingresar fácilmente al Sistema, visualizar un extenso catálogo de productos, seleccionar el producto de su conveniencia y la forma de pago. Con el fin de brindar un servicio de calidad a los clientes. </vt:lpstr>
      <vt:lpstr>Casos de Uso de Éxito</vt:lpstr>
      <vt:lpstr>Diagrama de Casos de Uso</vt:lpstr>
      <vt:lpstr>Caso de Uso Extendido (Happy Path)</vt:lpstr>
      <vt:lpstr>Análisis Orientado a Objetos</vt:lpstr>
      <vt:lpstr>Diagrama de Modelo de Dominio</vt:lpstr>
      <vt:lpstr>Diagrama de Secuencia</vt:lpstr>
      <vt:lpstr>Contrato</vt:lpstr>
      <vt:lpstr>Diseño Orientado a Objetos</vt:lpstr>
      <vt:lpstr>Modelo de Clases de Diseño</vt:lpstr>
      <vt:lpstr>Diagrama de Iteración</vt:lpstr>
      <vt:lpstr>Secuencia de Caso de Éxito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Alcance  Implementar un sistema de venta en línea de Joyas. En donde el Cliente podrá ingresar fácilmente al Sistema, visualizar un extenso catálogo de productos, seleccionar el producto de su conveniencia y la forma de pago. Con el fin de brindar un servicio de calidad a los clientes. </dc:title>
  <dc:creator>Usuario de Microsoft Office</dc:creator>
  <cp:lastModifiedBy>Usuario de Microsoft Office</cp:lastModifiedBy>
  <cp:revision>11</cp:revision>
  <dcterms:created xsi:type="dcterms:W3CDTF">2017-07-28T09:02:09Z</dcterms:created>
  <dcterms:modified xsi:type="dcterms:W3CDTF">2017-07-28T15:43:55Z</dcterms:modified>
</cp:coreProperties>
</file>